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41"/>
  </p:notesMasterIdLst>
  <p:sldIdLst>
    <p:sldId id="256" r:id="rId5"/>
    <p:sldId id="259" r:id="rId6"/>
    <p:sldId id="445" r:id="rId7"/>
    <p:sldId id="476" r:id="rId8"/>
    <p:sldId id="447" r:id="rId9"/>
    <p:sldId id="448" r:id="rId10"/>
    <p:sldId id="449" r:id="rId11"/>
    <p:sldId id="473" r:id="rId12"/>
    <p:sldId id="471" r:id="rId13"/>
    <p:sldId id="472" r:id="rId14"/>
    <p:sldId id="474" r:id="rId15"/>
    <p:sldId id="451" r:id="rId16"/>
    <p:sldId id="261" r:id="rId17"/>
    <p:sldId id="480" r:id="rId18"/>
    <p:sldId id="450" r:id="rId19"/>
    <p:sldId id="430" r:id="rId20"/>
    <p:sldId id="422" r:id="rId21"/>
    <p:sldId id="477" r:id="rId22"/>
    <p:sldId id="459" r:id="rId23"/>
    <p:sldId id="475" r:id="rId24"/>
    <p:sldId id="478" r:id="rId25"/>
    <p:sldId id="452" r:id="rId26"/>
    <p:sldId id="453" r:id="rId27"/>
    <p:sldId id="454" r:id="rId28"/>
    <p:sldId id="455" r:id="rId29"/>
    <p:sldId id="456" r:id="rId30"/>
    <p:sldId id="458" r:id="rId31"/>
    <p:sldId id="457" r:id="rId32"/>
    <p:sldId id="462" r:id="rId33"/>
    <p:sldId id="463" r:id="rId34"/>
    <p:sldId id="464" r:id="rId35"/>
    <p:sldId id="465" r:id="rId36"/>
    <p:sldId id="466" r:id="rId37"/>
    <p:sldId id="468" r:id="rId38"/>
    <p:sldId id="470" r:id="rId39"/>
    <p:sldId id="414" r:id="rId4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5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DBC2D81-3F50-4E10-B984-F06AE7DA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1" y="194462"/>
            <a:ext cx="7597518" cy="47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AF5B5CA8-B55C-4E2D-A7B5-F10E316F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7" y="244046"/>
            <a:ext cx="8118225" cy="46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4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4CD1-2DDC-497D-BC60-AF3F0AC3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29" y="842210"/>
            <a:ext cx="4247652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69B2A0A8-541C-49B7-A557-FE045D13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11" y="238819"/>
            <a:ext cx="4626978" cy="46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ÐÐ°ÑÑÐ¸Ð½ÐºÐ¸ Ð¿Ð¾ Ð·Ð°Ð¿ÑÐ¾ÑÑ scala memes">
            <a:extLst>
              <a:ext uri="{FF2B5EF4-FFF2-40B4-BE49-F238E27FC236}">
                <a16:creationId xmlns:a16="http://schemas.microsoft.com/office/drawing/2014/main" id="{11FB99D4-0905-4359-816C-AC52DC22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3" y="251159"/>
            <a:ext cx="6961773" cy="46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1026" name="Picture 2" descr="Diagram of the Unified Dataset API in Apache Spark 2.0">
            <a:extLst>
              <a:ext uri="{FF2B5EF4-FFF2-40B4-BE49-F238E27FC236}">
                <a16:creationId xmlns:a16="http://schemas.microsoft.com/office/drawing/2014/main" id="{5F0D13D7-AD6E-4F14-A62A-8965C7C1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788683"/>
            <a:ext cx="7168896" cy="40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B77F-3E0A-49C0-B45B-F0D3148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" y="1723994"/>
            <a:ext cx="7832521" cy="1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2050" name="Picture 2" descr="https://habrastorage.org/r/w1560/getpro/habr/post_images/607/31d/b11/60731db1124ac0f5bccca2b15b798d24.png">
            <a:extLst>
              <a:ext uri="{FF2B5EF4-FFF2-40B4-BE49-F238E27FC236}">
                <a16:creationId xmlns:a16="http://schemas.microsoft.com/office/drawing/2014/main" id="{B43BD649-607F-4384-B3EE-6D734978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883078"/>
            <a:ext cx="4558379" cy="37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67332-D6D0-488D-9AA2-85708A23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1847787"/>
            <a:ext cx="819221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2CD36-C9A0-4383-AE54-301B04DB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2605"/>
            <a:ext cx="8686800" cy="21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70969-272B-470B-A382-271C5A9D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2" y="1240943"/>
            <a:ext cx="8393236" cy="2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EF3EC2E7-5823-42F4-9BE5-FDDCAF51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85" y="242261"/>
            <a:ext cx="6075229" cy="4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14931</TotalTime>
  <Words>175</Words>
  <Application>Microsoft Office PowerPoint</Application>
  <PresentationFormat>On-screen Show (16:9)</PresentationFormat>
  <Paragraphs>82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PowerPoint Presentation</vt:lpstr>
      <vt:lpstr>Case study:  Environment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471</cp:revision>
  <dcterms:created xsi:type="dcterms:W3CDTF">2016-08-01T14:14:36Z</dcterms:created>
  <dcterms:modified xsi:type="dcterms:W3CDTF">2019-05-22T10:16:56Z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